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42D"/>
    <a:srgbClr val="006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3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a TODARO" userId="6e5e9d97-01d5-4028-8f7e-716c573c0a7a" providerId="ADAL" clId="{E72CD39E-BF22-4768-BEAC-9A60A03BEB58}"/>
    <pc:docChg chg="undo redo custSel modSld">
      <pc:chgData name="Valeria TODARO" userId="6e5e9d97-01d5-4028-8f7e-716c573c0a7a" providerId="ADAL" clId="{E72CD39E-BF22-4768-BEAC-9A60A03BEB58}" dt="2024-07-11T14:08:20.969" v="25" actId="113"/>
      <pc:docMkLst>
        <pc:docMk/>
      </pc:docMkLst>
      <pc:sldChg chg="modSp mod">
        <pc:chgData name="Valeria TODARO" userId="6e5e9d97-01d5-4028-8f7e-716c573c0a7a" providerId="ADAL" clId="{E72CD39E-BF22-4768-BEAC-9A60A03BEB58}" dt="2024-07-11T14:08:20.969" v="25" actId="113"/>
        <pc:sldMkLst>
          <pc:docMk/>
          <pc:sldMk cId="2168726719" sldId="256"/>
        </pc:sldMkLst>
        <pc:spChg chg="mod">
          <ac:chgData name="Valeria TODARO" userId="6e5e9d97-01d5-4028-8f7e-716c573c0a7a" providerId="ADAL" clId="{E72CD39E-BF22-4768-BEAC-9A60A03BEB58}" dt="2024-07-11T14:08:10.573" v="24" actId="113"/>
          <ac:spMkLst>
            <pc:docMk/>
            <pc:sldMk cId="2168726719" sldId="256"/>
            <ac:spMk id="8" creationId="{17DB39E1-715E-6579-6E58-45AC4FB072C0}"/>
          </ac:spMkLst>
        </pc:spChg>
        <pc:spChg chg="mod">
          <ac:chgData name="Valeria TODARO" userId="6e5e9d97-01d5-4028-8f7e-716c573c0a7a" providerId="ADAL" clId="{E72CD39E-BF22-4768-BEAC-9A60A03BEB58}" dt="2024-07-11T14:08:20.969" v="25" actId="113"/>
          <ac:spMkLst>
            <pc:docMk/>
            <pc:sldMk cId="2168726719" sldId="256"/>
            <ac:spMk id="16" creationId="{6E83C2A0-E447-639F-BC5F-9B9195F74DA7}"/>
          </ac:spMkLst>
        </pc:spChg>
        <pc:spChg chg="mod">
          <ac:chgData name="Valeria TODARO" userId="6e5e9d97-01d5-4028-8f7e-716c573c0a7a" providerId="ADAL" clId="{E72CD39E-BF22-4768-BEAC-9A60A03BEB58}" dt="2024-07-11T13:57:19.847" v="11" actId="404"/>
          <ac:spMkLst>
            <pc:docMk/>
            <pc:sldMk cId="2168726719" sldId="256"/>
            <ac:spMk id="32" creationId="{2C4CB40A-EF39-EF99-5F88-2BFB9D6A8CE9}"/>
          </ac:spMkLst>
        </pc:spChg>
        <pc:spChg chg="mod">
          <ac:chgData name="Valeria TODARO" userId="6e5e9d97-01d5-4028-8f7e-716c573c0a7a" providerId="ADAL" clId="{E72CD39E-BF22-4768-BEAC-9A60A03BEB58}" dt="2024-07-11T13:58:07.960" v="23" actId="1035"/>
          <ac:spMkLst>
            <pc:docMk/>
            <pc:sldMk cId="2168726719" sldId="256"/>
            <ac:spMk id="35" creationId="{C99E2286-C19B-43F7-018A-22EC74AE239E}"/>
          </ac:spMkLst>
        </pc:spChg>
      </pc:sldChg>
    </pc:docChg>
  </pc:docChgLst>
  <pc:docChgLst>
    <pc:chgData name="Valeria TODARO" userId="6e5e9d97-01d5-4028-8f7e-716c573c0a7a" providerId="ADAL" clId="{F97662CC-094F-4287-967C-90137665801F}"/>
    <pc:docChg chg="custSel modSld">
      <pc:chgData name="Valeria TODARO" userId="6e5e9d97-01d5-4028-8f7e-716c573c0a7a" providerId="ADAL" clId="{F97662CC-094F-4287-967C-90137665801F}" dt="2024-07-18T09:52:06.042" v="91" actId="167"/>
      <pc:docMkLst>
        <pc:docMk/>
      </pc:docMkLst>
      <pc:sldChg chg="delSp modSp">
        <pc:chgData name="Valeria TODARO" userId="6e5e9d97-01d5-4028-8f7e-716c573c0a7a" providerId="ADAL" clId="{F97662CC-094F-4287-967C-90137665801F}" dt="2024-07-18T09:52:06.042" v="91" actId="167"/>
        <pc:sldMkLst>
          <pc:docMk/>
          <pc:sldMk cId="2168726719" sldId="256"/>
        </pc:sldMkLst>
        <pc:spChg chg="mod">
          <ac:chgData name="Valeria TODARO" userId="6e5e9d97-01d5-4028-8f7e-716c573c0a7a" providerId="ADAL" clId="{F97662CC-094F-4287-967C-90137665801F}" dt="2024-07-18T09:51:52.676" v="85" actId="20577"/>
          <ac:spMkLst>
            <pc:docMk/>
            <pc:sldMk cId="2168726719" sldId="256"/>
            <ac:spMk id="8" creationId="{17DB39E1-715E-6579-6E58-45AC4FB072C0}"/>
          </ac:spMkLst>
        </pc:spChg>
        <pc:spChg chg="mod">
          <ac:chgData name="Valeria TODARO" userId="6e5e9d97-01d5-4028-8f7e-716c573c0a7a" providerId="ADAL" clId="{F97662CC-094F-4287-967C-90137665801F}" dt="2024-07-18T09:51:56.088" v="90" actId="20577"/>
          <ac:spMkLst>
            <pc:docMk/>
            <pc:sldMk cId="2168726719" sldId="256"/>
            <ac:spMk id="16" creationId="{6E83C2A0-E447-639F-BC5F-9B9195F74DA7}"/>
          </ac:spMkLst>
        </pc:spChg>
        <pc:spChg chg="ord">
          <ac:chgData name="Valeria TODARO" userId="6e5e9d97-01d5-4028-8f7e-716c573c0a7a" providerId="ADAL" clId="{F97662CC-094F-4287-967C-90137665801F}" dt="2024-07-18T09:52:06.042" v="91" actId="167"/>
          <ac:spMkLst>
            <pc:docMk/>
            <pc:sldMk cId="2168726719" sldId="256"/>
            <ac:spMk id="29" creationId="{A102C29E-6888-43EA-AE74-FD27E3B36C87}"/>
          </ac:spMkLst>
        </pc:spChg>
        <pc:spChg chg="ord">
          <ac:chgData name="Valeria TODARO" userId="6e5e9d97-01d5-4028-8f7e-716c573c0a7a" providerId="ADAL" clId="{F97662CC-094F-4287-967C-90137665801F}" dt="2024-07-18T09:52:06.042" v="91" actId="167"/>
          <ac:spMkLst>
            <pc:docMk/>
            <pc:sldMk cId="2168726719" sldId="256"/>
            <ac:spMk id="30" creationId="{C3FB6B4A-7025-93A6-4EF3-42494A54530B}"/>
          </ac:spMkLst>
        </pc:spChg>
        <pc:spChg chg="mod">
          <ac:chgData name="Valeria TODARO" userId="6e5e9d97-01d5-4028-8f7e-716c573c0a7a" providerId="ADAL" clId="{F97662CC-094F-4287-967C-90137665801F}" dt="2024-07-18T09:50:59.122" v="70" actId="14100"/>
          <ac:spMkLst>
            <pc:docMk/>
            <pc:sldMk cId="2168726719" sldId="256"/>
            <ac:spMk id="32" creationId="{2C4CB40A-EF39-EF99-5F88-2BFB9D6A8CE9}"/>
          </ac:spMkLst>
        </pc:spChg>
        <pc:spChg chg="del mod">
          <ac:chgData name="Valeria TODARO" userId="6e5e9d97-01d5-4028-8f7e-716c573c0a7a" providerId="ADAL" clId="{F97662CC-094F-4287-967C-90137665801F}" dt="2024-07-18T09:49:10.608" v="31" actId="478"/>
          <ac:spMkLst>
            <pc:docMk/>
            <pc:sldMk cId="2168726719" sldId="256"/>
            <ac:spMk id="34" creationId="{B87432E2-225D-0AEE-DFAE-4EC5A43A2B32}"/>
          </ac:spMkLst>
        </pc:spChg>
        <pc:spChg chg="mod">
          <ac:chgData name="Valeria TODARO" userId="6e5e9d97-01d5-4028-8f7e-716c573c0a7a" providerId="ADAL" clId="{F97662CC-094F-4287-967C-90137665801F}" dt="2024-07-18T09:51:03.769" v="71" actId="14100"/>
          <ac:spMkLst>
            <pc:docMk/>
            <pc:sldMk cId="2168726719" sldId="256"/>
            <ac:spMk id="35" creationId="{C99E2286-C19B-43F7-018A-22EC74AE239E}"/>
          </ac:spMkLst>
        </pc:spChg>
        <pc:cxnChg chg="mod">
          <ac:chgData name="Valeria TODARO" userId="6e5e9d97-01d5-4028-8f7e-716c573c0a7a" providerId="ADAL" clId="{F97662CC-094F-4287-967C-90137665801F}" dt="2024-07-18T09:51:45.824" v="81" actId="692"/>
          <ac:cxnSpMkLst>
            <pc:docMk/>
            <pc:sldMk cId="2168726719" sldId="256"/>
            <ac:cxnSpMk id="7" creationId="{34777998-A7C2-78D6-DA8C-4CE32C73B2A2}"/>
          </ac:cxnSpMkLst>
        </pc:cxnChg>
        <pc:cxnChg chg="mod">
          <ac:chgData name="Valeria TODARO" userId="6e5e9d97-01d5-4028-8f7e-716c573c0a7a" providerId="ADAL" clId="{F97662CC-094F-4287-967C-90137665801F}" dt="2024-07-18T09:51:34.462" v="76" actId="692"/>
          <ac:cxnSpMkLst>
            <pc:docMk/>
            <pc:sldMk cId="2168726719" sldId="256"/>
            <ac:cxnSpMk id="28" creationId="{D8C89177-E3F1-B428-88F9-C57C66323859}"/>
          </ac:cxnSpMkLst>
        </pc:cxnChg>
      </pc:sldChg>
    </pc:docChg>
  </pc:docChgLst>
  <pc:docChgLst>
    <pc:chgData name="Utente guest" userId="S::urn:spo:anon#72626cc0a5faf3cef71a718d59bedd2dc5a6d3b796ddd46fa88bfeb14fbbce2a::" providerId="AD" clId="Web-{A5B8A90B-17EA-622F-9F92-9299A48A447A}"/>
    <pc:docChg chg="modSld">
      <pc:chgData name="Utente guest" userId="S::urn:spo:anon#72626cc0a5faf3cef71a718d59bedd2dc5a6d3b796ddd46fa88bfeb14fbbce2a::" providerId="AD" clId="Web-{A5B8A90B-17EA-622F-9F92-9299A48A447A}" dt="2024-07-18T12:17:41.218" v="0" actId="1076"/>
      <pc:docMkLst>
        <pc:docMk/>
      </pc:docMkLst>
      <pc:sldChg chg="modSp">
        <pc:chgData name="Utente guest" userId="S::urn:spo:anon#72626cc0a5faf3cef71a718d59bedd2dc5a6d3b796ddd46fa88bfeb14fbbce2a::" providerId="AD" clId="Web-{A5B8A90B-17EA-622F-9F92-9299A48A447A}" dt="2024-07-18T12:17:41.218" v="0" actId="1076"/>
        <pc:sldMkLst>
          <pc:docMk/>
          <pc:sldMk cId="2168726719" sldId="256"/>
        </pc:sldMkLst>
        <pc:spChg chg="mod">
          <ac:chgData name="Utente guest" userId="S::urn:spo:anon#72626cc0a5faf3cef71a718d59bedd2dc5a6d3b796ddd46fa88bfeb14fbbce2a::" providerId="AD" clId="Web-{A5B8A90B-17EA-622F-9F92-9299A48A447A}" dt="2024-07-18T12:17:41.218" v="0" actId="1076"/>
          <ac:spMkLst>
            <pc:docMk/>
            <pc:sldMk cId="2168726719" sldId="256"/>
            <ac:spMk id="10" creationId="{EA08354C-5491-A9EC-97CA-2B3DA8AE3369}"/>
          </ac:spMkLst>
        </pc:spChg>
      </pc:sldChg>
    </pc:docChg>
  </pc:docChgLst>
  <pc:docChgLst>
    <pc:chgData name="Valeria TODARO" userId="6e5e9d97-01d5-4028-8f7e-716c573c0a7a" providerId="ADAL" clId="{21A7CF68-8E97-4A8D-A0EF-91477D365F87}"/>
    <pc:docChg chg="custSel modSld">
      <pc:chgData name="Valeria TODARO" userId="6e5e9d97-01d5-4028-8f7e-716c573c0a7a" providerId="ADAL" clId="{21A7CF68-8E97-4A8D-A0EF-91477D365F87}" dt="2024-09-09T15:26:11.066" v="0" actId="478"/>
      <pc:docMkLst>
        <pc:docMk/>
      </pc:docMkLst>
      <pc:sldChg chg="delSp">
        <pc:chgData name="Valeria TODARO" userId="6e5e9d97-01d5-4028-8f7e-716c573c0a7a" providerId="ADAL" clId="{21A7CF68-8E97-4A8D-A0EF-91477D365F87}" dt="2024-09-09T15:26:11.066" v="0" actId="478"/>
        <pc:sldMkLst>
          <pc:docMk/>
          <pc:sldMk cId="2168726719" sldId="256"/>
        </pc:sldMkLst>
        <pc:spChg chg="del">
          <ac:chgData name="Valeria TODARO" userId="6e5e9d97-01d5-4028-8f7e-716c573c0a7a" providerId="ADAL" clId="{21A7CF68-8E97-4A8D-A0EF-91477D365F87}" dt="2024-09-09T15:26:11.066" v="0" actId="478"/>
          <ac:spMkLst>
            <pc:docMk/>
            <pc:sldMk cId="2168726719" sldId="256"/>
            <ac:spMk id="18" creationId="{AF770EAD-F269-8141-8C90-746209F66F79}"/>
          </ac:spMkLst>
        </pc:spChg>
        <pc:spChg chg="del">
          <ac:chgData name="Valeria TODARO" userId="6e5e9d97-01d5-4028-8f7e-716c573c0a7a" providerId="ADAL" clId="{21A7CF68-8E97-4A8D-A0EF-91477D365F87}" dt="2024-09-09T15:26:11.066" v="0" actId="478"/>
          <ac:spMkLst>
            <pc:docMk/>
            <pc:sldMk cId="2168726719" sldId="256"/>
            <ac:spMk id="24" creationId="{82681597-E641-1B99-CC41-217C084F2613}"/>
          </ac:spMkLst>
        </pc:spChg>
        <pc:spChg chg="del">
          <ac:chgData name="Valeria TODARO" userId="6e5e9d97-01d5-4028-8f7e-716c573c0a7a" providerId="ADAL" clId="{21A7CF68-8E97-4A8D-A0EF-91477D365F87}" dt="2024-09-09T15:26:11.066" v="0" actId="478"/>
          <ac:spMkLst>
            <pc:docMk/>
            <pc:sldMk cId="2168726719" sldId="256"/>
            <ac:spMk id="25" creationId="{75F243D8-92B5-75B6-D49D-89AA2C75245F}"/>
          </ac:spMkLst>
        </pc:spChg>
        <pc:cxnChg chg="del">
          <ac:chgData name="Valeria TODARO" userId="6e5e9d97-01d5-4028-8f7e-716c573c0a7a" providerId="ADAL" clId="{21A7CF68-8E97-4A8D-A0EF-91477D365F87}" dt="2024-09-09T15:26:11.066" v="0" actId="478"/>
          <ac:cxnSpMkLst>
            <pc:docMk/>
            <pc:sldMk cId="2168726719" sldId="256"/>
            <ac:cxnSpMk id="20" creationId="{F1DD7BA6-8A7E-0B3A-BEC8-C40B0C6F18CF}"/>
          </ac:cxnSpMkLst>
        </pc:cxnChg>
        <pc:cxnChg chg="del">
          <ac:chgData name="Valeria TODARO" userId="6e5e9d97-01d5-4028-8f7e-716c573c0a7a" providerId="ADAL" clId="{21A7CF68-8E97-4A8D-A0EF-91477D365F87}" dt="2024-09-09T15:26:11.066" v="0" actId="478"/>
          <ac:cxnSpMkLst>
            <pc:docMk/>
            <pc:sldMk cId="2168726719" sldId="256"/>
            <ac:cxnSpMk id="26" creationId="{72F63850-09C2-5228-A821-FACEED4A058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25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35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77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444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91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50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45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11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405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79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46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E993D2-8667-4356-893B-221BD44F58B1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04E02E-8E16-4E99-87CE-D224EE327A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77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>
            <a:extLst>
              <a:ext uri="{FF2B5EF4-FFF2-40B4-BE49-F238E27FC236}">
                <a16:creationId xmlns:a16="http://schemas.microsoft.com/office/drawing/2014/main" id="{A102C29E-6888-43EA-AE74-FD27E3B36C87}"/>
              </a:ext>
            </a:extLst>
          </p:cNvPr>
          <p:cNvSpPr/>
          <p:nvPr/>
        </p:nvSpPr>
        <p:spPr>
          <a:xfrm>
            <a:off x="0" y="41723763"/>
            <a:ext cx="30275213" cy="1080000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C3FB6B4A-7025-93A6-4EF3-42494A54530B}"/>
              </a:ext>
            </a:extLst>
          </p:cNvPr>
          <p:cNvSpPr/>
          <p:nvPr/>
        </p:nvSpPr>
        <p:spPr>
          <a:xfrm>
            <a:off x="0" y="41153153"/>
            <a:ext cx="30275213" cy="396000"/>
          </a:xfrm>
          <a:prstGeom prst="rect">
            <a:avLst/>
          </a:prstGeom>
          <a:solidFill>
            <a:srgbClr val="DBA4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DB39E1-715E-6579-6E58-45AC4FB072C0}"/>
              </a:ext>
            </a:extLst>
          </p:cNvPr>
          <p:cNvSpPr txBox="1"/>
          <p:nvPr/>
        </p:nvSpPr>
        <p:spPr>
          <a:xfrm>
            <a:off x="1053190" y="6108911"/>
            <a:ext cx="134816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Il font da utilizzare per il poster è Arial regular, dimensione, interlinea e altre caratteristiche possono essere personalizzate a piacimento.</a:t>
            </a:r>
          </a:p>
          <a:p>
            <a:pPr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I margini, definiti dalle linee tratteggiate, servono solo come guida e devono essere eliminati nella versione finale del poster.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È essenziale che tutti gli elementi importanti, come testo, immagini e grafici, rimangano all'interno di questi margini.</a:t>
            </a:r>
          </a:p>
          <a:p>
            <a:pPr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Il poster può essere redatto in italiano o in inglese a discrezione dell'autore.</a:t>
            </a:r>
          </a:p>
          <a:p>
            <a:pPr algn="just"/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IL POSTER DEVE ESSERE STAMPATO IN FORMATO A0 VERTICALE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A08354C-5491-A9EC-97CA-2B3DA8AE3369}"/>
              </a:ext>
            </a:extLst>
          </p:cNvPr>
          <p:cNvSpPr/>
          <p:nvPr/>
        </p:nvSpPr>
        <p:spPr>
          <a:xfrm>
            <a:off x="15575734" y="6108911"/>
            <a:ext cx="6480000" cy="6001643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3E94EB22-0CCB-A6B4-7954-21D01E1CD15E}"/>
              </a:ext>
            </a:extLst>
          </p:cNvPr>
          <p:cNvSpPr/>
          <p:nvPr/>
        </p:nvSpPr>
        <p:spPr>
          <a:xfrm>
            <a:off x="1188619" y="13160829"/>
            <a:ext cx="13703038" cy="9785166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1093CABB-BCA6-8EF3-A9A8-20EB8FF7B8F1}"/>
              </a:ext>
            </a:extLst>
          </p:cNvPr>
          <p:cNvSpPr/>
          <p:nvPr/>
        </p:nvSpPr>
        <p:spPr>
          <a:xfrm>
            <a:off x="1188619" y="24199122"/>
            <a:ext cx="13703038" cy="13348427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E83C2A0-E447-639F-BC5F-9B9195F74DA7}"/>
              </a:ext>
            </a:extLst>
          </p:cNvPr>
          <p:cNvSpPr txBox="1"/>
          <p:nvPr/>
        </p:nvSpPr>
        <p:spPr>
          <a:xfrm>
            <a:off x="15546221" y="24199123"/>
            <a:ext cx="131578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font for the poster should be Arial Regular. Size, line spacing, and other typographic elements can be customized according to the author's preference.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margins, indicated by the dashed lines, are only guides and must be removed in the final version of the poster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It is crucial that all important elements, such as text, images, and graphics, stay within these margins.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poster can be written in either Italian or English, at the author's discretion.</a:t>
            </a:r>
          </a:p>
          <a:p>
            <a:pPr algn="just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POSTER MUST BE PRINTED IN A0 PORTRAIT FORMAT.</a:t>
            </a:r>
            <a:endParaRPr lang="it-I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E11C576-7944-E1F5-643F-0CE23FF168C7}"/>
              </a:ext>
            </a:extLst>
          </p:cNvPr>
          <p:cNvSpPr/>
          <p:nvPr/>
        </p:nvSpPr>
        <p:spPr>
          <a:xfrm>
            <a:off x="0" y="-1"/>
            <a:ext cx="30275213" cy="4680000"/>
          </a:xfrm>
          <a:prstGeom prst="rect">
            <a:avLst/>
          </a:prstGeom>
          <a:solidFill>
            <a:srgbClr val="0063A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Immagine 3" descr="Immagine che contiene testo, Carattere, logo, schermata&#10;&#10;Descrizione generata automaticamente">
            <a:extLst>
              <a:ext uri="{FF2B5EF4-FFF2-40B4-BE49-F238E27FC236}">
                <a16:creationId xmlns:a16="http://schemas.microsoft.com/office/drawing/2014/main" id="{F2FCBC3B-2B4E-4F97-137B-D8909502EA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8" r="17918"/>
          <a:stretch/>
        </p:blipFill>
        <p:spPr>
          <a:xfrm>
            <a:off x="1273628" y="-1"/>
            <a:ext cx="7142859" cy="4320000"/>
          </a:xfrm>
          <a:prstGeom prst="rect">
            <a:avLst/>
          </a:prstGeom>
        </p:spPr>
      </p:pic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34777998-A7C2-78D6-DA8C-4CE32C73B2A2}"/>
              </a:ext>
            </a:extLst>
          </p:cNvPr>
          <p:cNvCxnSpPr>
            <a:cxnSpLocks/>
          </p:cNvCxnSpPr>
          <p:nvPr/>
        </p:nvCxnSpPr>
        <p:spPr>
          <a:xfrm flipV="1">
            <a:off x="929821" y="-119"/>
            <a:ext cx="0" cy="42804000"/>
          </a:xfrm>
          <a:prstGeom prst="line">
            <a:avLst/>
          </a:prstGeom>
          <a:ln w="698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D8C89177-E3F1-B428-88F9-C57C66323859}"/>
              </a:ext>
            </a:extLst>
          </p:cNvPr>
          <p:cNvCxnSpPr>
            <a:cxnSpLocks/>
          </p:cNvCxnSpPr>
          <p:nvPr/>
        </p:nvCxnSpPr>
        <p:spPr>
          <a:xfrm flipV="1">
            <a:off x="29395932" y="-119"/>
            <a:ext cx="0" cy="42804000"/>
          </a:xfrm>
          <a:prstGeom prst="line">
            <a:avLst/>
          </a:prstGeom>
          <a:ln w="6985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2C4CB40A-EF39-EF99-5F88-2BFB9D6A8CE9}"/>
              </a:ext>
            </a:extLst>
          </p:cNvPr>
          <p:cNvSpPr txBox="1"/>
          <p:nvPr/>
        </p:nvSpPr>
        <p:spPr>
          <a:xfrm>
            <a:off x="9040306" y="1068038"/>
            <a:ext cx="19961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INSERIRE QUI  IL TITOLO DELLA MEMORIA IN STAMPATELLO MANTENENDO LE DIMENSIONI DEL TESTO 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C99E2286-C19B-43F7-018A-22EC74AE239E}"/>
              </a:ext>
            </a:extLst>
          </p:cNvPr>
          <p:cNvSpPr txBox="1"/>
          <p:nvPr/>
        </p:nvSpPr>
        <p:spPr>
          <a:xfrm>
            <a:off x="9040304" y="2590362"/>
            <a:ext cx="19961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Autore, B. Autore, C. Autore </a:t>
            </a:r>
            <a:r>
              <a:rPr lang="it-I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Autore</a:t>
            </a:r>
          </a:p>
          <a:p>
            <a:pPr marL="742950" indent="-742950">
              <a:buAutoNum type="alphaUcPeriod"/>
            </a:pPr>
            <a:endParaRPr lang="it-IT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Affiliazione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671C3D27-A8A2-2BC8-71A7-ABE1D95E255B}"/>
              </a:ext>
            </a:extLst>
          </p:cNvPr>
          <p:cNvSpPr/>
          <p:nvPr/>
        </p:nvSpPr>
        <p:spPr>
          <a:xfrm>
            <a:off x="22261368" y="6113917"/>
            <a:ext cx="6480000" cy="5996638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4F953C7D-F566-7E8A-3252-57EE9C677AB2}"/>
              </a:ext>
            </a:extLst>
          </p:cNvPr>
          <p:cNvSpPr/>
          <p:nvPr/>
        </p:nvSpPr>
        <p:spPr>
          <a:xfrm>
            <a:off x="15341441" y="13155824"/>
            <a:ext cx="6480000" cy="9785166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8F89535D-F647-2689-8478-40CDC5618B1B}"/>
              </a:ext>
            </a:extLst>
          </p:cNvPr>
          <p:cNvSpPr/>
          <p:nvPr/>
        </p:nvSpPr>
        <p:spPr>
          <a:xfrm>
            <a:off x="22224057" y="13155824"/>
            <a:ext cx="6480000" cy="9790171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8726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4144</TotalTime>
  <Words>218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Virginia DROGHETTI</dc:creator>
  <cp:lastModifiedBy>Marco D'ORIA</cp:lastModifiedBy>
  <cp:revision>8</cp:revision>
  <dcterms:created xsi:type="dcterms:W3CDTF">2024-06-07T16:25:44Z</dcterms:created>
  <dcterms:modified xsi:type="dcterms:W3CDTF">2024-09-09T15:29:56Z</dcterms:modified>
</cp:coreProperties>
</file>