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a TODARO" userId="6e5e9d97-01d5-4028-8f7e-716c573c0a7a" providerId="ADAL" clId="{A76D3E16-8620-417E-98A1-C29E7E39E6E5}"/>
    <pc:docChg chg="custSel modSld">
      <pc:chgData name="Valeria TODARO" userId="6e5e9d97-01d5-4028-8f7e-716c573c0a7a" providerId="ADAL" clId="{A76D3E16-8620-417E-98A1-C29E7E39E6E5}" dt="2024-07-18T09:46:22.131" v="97" actId="20577"/>
      <pc:docMkLst>
        <pc:docMk/>
      </pc:docMkLst>
      <pc:sldChg chg="addSp modSp">
        <pc:chgData name="Valeria TODARO" userId="6e5e9d97-01d5-4028-8f7e-716c573c0a7a" providerId="ADAL" clId="{A76D3E16-8620-417E-98A1-C29E7E39E6E5}" dt="2024-07-18T09:43:58.511" v="29" actId="1076"/>
        <pc:sldMkLst>
          <pc:docMk/>
          <pc:sldMk cId="41110580" sldId="256"/>
        </pc:sldMkLst>
        <pc:spChg chg="mod">
          <ac:chgData name="Valeria TODARO" userId="6e5e9d97-01d5-4028-8f7e-716c573c0a7a" providerId="ADAL" clId="{A76D3E16-8620-417E-98A1-C29E7E39E6E5}" dt="2024-07-18T09:43:58.511" v="29" actId="1076"/>
          <ac:spMkLst>
            <pc:docMk/>
            <pc:sldMk cId="41110580" sldId="256"/>
            <ac:spMk id="8" creationId="{72BFCADB-20E6-E62C-F267-4D747305F868}"/>
          </ac:spMkLst>
        </pc:spChg>
        <pc:spChg chg="mod">
          <ac:chgData name="Valeria TODARO" userId="6e5e9d97-01d5-4028-8f7e-716c573c0a7a" providerId="ADAL" clId="{A76D3E16-8620-417E-98A1-C29E7E39E6E5}" dt="2024-07-18T09:42:27.157" v="6" actId="12788"/>
          <ac:spMkLst>
            <pc:docMk/>
            <pc:sldMk cId="41110580" sldId="256"/>
            <ac:spMk id="9" creationId="{98577C55-9E46-B2E7-AE22-C97CB90D3F24}"/>
          </ac:spMkLst>
        </pc:spChg>
        <pc:picChg chg="add mod">
          <ac:chgData name="Valeria TODARO" userId="6e5e9d97-01d5-4028-8f7e-716c573c0a7a" providerId="ADAL" clId="{A76D3E16-8620-417E-98A1-C29E7E39E6E5}" dt="2024-07-18T09:42:34.121" v="9" actId="1076"/>
          <ac:picMkLst>
            <pc:docMk/>
            <pc:sldMk cId="41110580" sldId="256"/>
            <ac:picMk id="3" creationId="{BC499D39-A04F-4073-9CEE-3E73D24FC0B8}"/>
          </ac:picMkLst>
        </pc:picChg>
      </pc:sldChg>
      <pc:sldChg chg="addSp modSp">
        <pc:chgData name="Valeria TODARO" userId="6e5e9d97-01d5-4028-8f7e-716c573c0a7a" providerId="ADAL" clId="{A76D3E16-8620-417E-98A1-C29E7E39E6E5}" dt="2024-07-18T09:46:22.131" v="97" actId="20577"/>
        <pc:sldMkLst>
          <pc:docMk/>
          <pc:sldMk cId="3576018401" sldId="257"/>
        </pc:sldMkLst>
        <pc:spChg chg="add mod">
          <ac:chgData name="Valeria TODARO" userId="6e5e9d97-01d5-4028-8f7e-716c573c0a7a" providerId="ADAL" clId="{A76D3E16-8620-417E-98A1-C29E7E39E6E5}" dt="2024-07-18T09:46:22.131" v="97" actId="20577"/>
          <ac:spMkLst>
            <pc:docMk/>
            <pc:sldMk cId="3576018401" sldId="257"/>
            <ac:spMk id="2" creationId="{1B716D99-B921-4814-B0BE-99DD341546CE}"/>
          </ac:spMkLst>
        </pc:spChg>
        <pc:spChg chg="mod">
          <ac:chgData name="Valeria TODARO" userId="6e5e9d97-01d5-4028-8f7e-716c573c0a7a" providerId="ADAL" clId="{A76D3E16-8620-417E-98A1-C29E7E39E6E5}" dt="2024-07-18T09:45:18.615" v="60" actId="20577"/>
          <ac:spMkLst>
            <pc:docMk/>
            <pc:sldMk cId="3576018401" sldId="257"/>
            <ac:spMk id="4" creationId="{F8930D65-534F-5945-7F03-868703715593}"/>
          </ac:spMkLst>
        </pc:spChg>
      </pc:sldChg>
    </pc:docChg>
  </pc:docChgLst>
  <pc:docChgLst>
    <pc:chgData name="Valeria TODARO" userId="6e5e9d97-01d5-4028-8f7e-716c573c0a7a" providerId="ADAL" clId="{7DD8449F-7E63-49BA-AE43-997358AE44D6}"/>
    <pc:docChg chg="modSld">
      <pc:chgData name="Valeria TODARO" userId="6e5e9d97-01d5-4028-8f7e-716c573c0a7a" providerId="ADAL" clId="{7DD8449F-7E63-49BA-AE43-997358AE44D6}" dt="2024-07-11T14:03:28.118" v="8" actId="1038"/>
      <pc:docMkLst>
        <pc:docMk/>
      </pc:docMkLst>
      <pc:sldChg chg="modSp mod">
        <pc:chgData name="Valeria TODARO" userId="6e5e9d97-01d5-4028-8f7e-716c573c0a7a" providerId="ADAL" clId="{7DD8449F-7E63-49BA-AE43-997358AE44D6}" dt="2024-07-11T14:03:28.118" v="8" actId="1038"/>
        <pc:sldMkLst>
          <pc:docMk/>
          <pc:sldMk cId="41110580" sldId="256"/>
        </pc:sldMkLst>
        <pc:spChg chg="mod">
          <ac:chgData name="Valeria TODARO" userId="6e5e9d97-01d5-4028-8f7e-716c573c0a7a" providerId="ADAL" clId="{7DD8449F-7E63-49BA-AE43-997358AE44D6}" dt="2024-07-11T14:03:28.118" v="8" actId="1038"/>
          <ac:spMkLst>
            <pc:docMk/>
            <pc:sldMk cId="41110580" sldId="256"/>
            <ac:spMk id="9" creationId="{98577C55-9E46-B2E7-AE22-C97CB90D3F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C9303-C9E5-0E23-A11B-C711CD587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0699734-A2EA-1506-4243-57F0010EE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0971AE-6FBB-2F3F-8469-BFEF7950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66F78-10DD-ED03-3CD4-BC83B98D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541ED5-86F7-A14B-9F4D-44625C3A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37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90B8BF-DD7F-EB1F-7963-C7AC98FD4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C876C2-8F1F-6E8B-D7A4-31FC57CD7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553B0A-3011-12C7-B4AC-050F7BDB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C6BFC3-1BC0-B344-534C-BF3E0D50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843CFC-051B-269F-D7A9-2A35AB334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94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D00F6A0-5736-71BA-EF3F-D017E1C1E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E56EB9-CAAD-6F3C-EA92-890338939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412BBB-AF92-6F5C-F4FB-5A54C644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334E2F-2B2A-7D62-33B3-14DC4D82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D4C3CD-14AB-59A4-306A-57E337C0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77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932367-5925-5186-63B0-2DDB09F0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3C082E-2064-7957-95BD-EA524BE9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626F14-E96E-6B08-EA6A-236060DE6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25C845-128A-F7FF-3E72-F77E2B2F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4F7DF7-D759-606D-9CAE-22B1298A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24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D647F3-79B7-DD13-C21A-F86ECECA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82BAFC-E5E4-4810-DF1A-C0876E0C8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A18115-F765-950E-FEE1-D514F856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0C9165-C9F1-838D-A2E7-D50C39C0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E666F5-1859-8077-F52C-998F6B8C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44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70024-11A6-B089-8E64-21DE768B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3C810A-C119-F552-22E3-7943BA293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87C4FC-C374-709B-250D-68CB43D3F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54A1DC-6F7F-D38E-1B7A-3799E684E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E6F2F6-28F1-4396-1C9B-DBC30961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C3247F-9B2C-EC6B-003E-234083A8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85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F74142-C205-F641-B206-447B0541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18E606-42AD-5FDA-43C6-A384B50CD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5798D1-2EEB-512E-3A89-7189B26A3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5683D65-EDB8-DE12-F4E4-72C86A8AC4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EE452B-B0C1-6055-5418-7A78F54D7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2FA813-94E7-A1E0-8E79-87A0FF7F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1C97C1-DCA5-BC6D-30BD-0C718189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F8200FE-57C6-B379-DE50-28ADFA50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23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694533-8D90-03DB-0E39-143EFB9B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381751C-220A-7A5B-DE40-7D95E943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B9F3AC-A278-089A-8274-51E3011F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8B5890-2EAF-111C-CEBA-47AF7BBE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07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FEEC83C-8A6A-167A-E588-66DB3F94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5B8A49-C666-E94E-987E-8399F90E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C4EB57B-74B0-6152-719C-0CB260D5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32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17A36F-84A0-9B0A-23E2-52A5B162B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98D027-55E7-1298-BDC4-155C9FD6E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F92CD7-4F6F-B45C-3E8E-5F65258EE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B840AF-0354-5366-47ED-FCFC7C5A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D79A6F-6011-1F63-1727-BD117CEF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9CE00B-41E0-C43B-8FDA-C28DE9C1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56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3451D-5B60-4A53-94D2-440B399F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C23044D-149A-3638-E300-1B33E0275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95E177-3BF0-EC29-846E-23785EBF2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255A23-0CD4-FD62-258C-DBFB55C6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831827-EBED-B478-BD69-5C7618681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3032B3-F005-2042-5F81-D47AAA85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77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E51F4DE-E835-7E9C-4D8D-0FA3BC8E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B02BCE-849F-54A1-922A-866A5C6D7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E99721-D62B-1D55-B241-3EE37CE32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6EA1F-A063-4466-B310-78D97B0AA85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6BF098-5B7A-6FAC-CB05-DD6EE128F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4FF3F7-2383-B91B-ED73-41AAB58DF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C854BD-C97A-4731-B642-39C27CE025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04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3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Carattere, logo, schermata&#10;&#10;Descrizione generata automaticamente">
            <a:extLst>
              <a:ext uri="{FF2B5EF4-FFF2-40B4-BE49-F238E27FC236}">
                <a16:creationId xmlns:a16="http://schemas.microsoft.com/office/drawing/2014/main" id="{5590F998-1BB4-BC7B-FBF0-233C35EFC40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558" y="0"/>
            <a:ext cx="6820884" cy="251991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71910C-DA76-83AB-6679-800756E9FDA2}"/>
              </a:ext>
            </a:extLst>
          </p:cNvPr>
          <p:cNvSpPr txBox="1"/>
          <p:nvPr/>
        </p:nvSpPr>
        <p:spPr>
          <a:xfrm>
            <a:off x="674281" y="2811479"/>
            <a:ext cx="10843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INSERIRE QUI  IL TITOLO DELLA MEMORIA IN STAMPATELLO MANTENENDO LE DIMENSIONI DEL TESTO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7F9D7E0-BCCE-10C4-FE3F-869CAFBD6E5A}"/>
              </a:ext>
            </a:extLst>
          </p:cNvPr>
          <p:cNvSpPr txBox="1"/>
          <p:nvPr/>
        </p:nvSpPr>
        <p:spPr>
          <a:xfrm>
            <a:off x="1904767" y="3983800"/>
            <a:ext cx="838246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Autore, B. Autore, C. Autore </a:t>
            </a:r>
            <a:r>
              <a:rPr lang="it-IT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Autore</a:t>
            </a:r>
          </a:p>
          <a:p>
            <a:pPr marL="742950" indent="-742950" algn="ctr">
              <a:buAutoNum type="alphaUcPeriod"/>
            </a:pPr>
            <a:endParaRPr lang="it-IT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2BFCADB-20E6-E62C-F267-4D747305F868}"/>
              </a:ext>
            </a:extLst>
          </p:cNvPr>
          <p:cNvSpPr txBox="1"/>
          <p:nvPr/>
        </p:nvSpPr>
        <p:spPr>
          <a:xfrm>
            <a:off x="308295" y="5265189"/>
            <a:ext cx="1723878" cy="1320289"/>
          </a:xfrm>
          <a:prstGeom prst="rect">
            <a:avLst/>
          </a:prstGeom>
          <a:solidFill>
            <a:schemeClr val="bg1"/>
          </a:solidFill>
        </p:spPr>
        <p:txBody>
          <a:bodyPr wrap="square" tIns="288000" bIns="288000" rtlCol="0">
            <a:spAutoFit/>
          </a:bodyPr>
          <a:lstStyle/>
          <a:p>
            <a:pPr algn="ctr"/>
            <a:r>
              <a:rPr lang="it-IT" sz="1600" dirty="0"/>
              <a:t>LOGO ENTE/ UNIVERSITÀ DI APPARTENENZA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8577C55-9E46-B2E7-AE22-C97CB90D3F24}"/>
              </a:ext>
            </a:extLst>
          </p:cNvPr>
          <p:cNvSpPr txBox="1"/>
          <p:nvPr/>
        </p:nvSpPr>
        <p:spPr>
          <a:xfrm>
            <a:off x="5009805" y="628384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Parma, ##/09/2024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C499D39-A04F-4073-9CEE-3E73D24FC0B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024" y="5307106"/>
            <a:ext cx="1364681" cy="123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930D65-534F-5945-7F03-868703715593}"/>
              </a:ext>
            </a:extLst>
          </p:cNvPr>
          <p:cNvSpPr txBox="1"/>
          <p:nvPr/>
        </p:nvSpPr>
        <p:spPr>
          <a:xfrm>
            <a:off x="731220" y="1256057"/>
            <a:ext cx="47026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presentazione può essere in inglese o italiano e personalizzata a </a:t>
            </a:r>
            <a:r>
              <a:rPr lang="it-IT" sz="20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discrezione dell’autore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28057C3-63F2-2C8A-8A8E-3AF3127DE9F4}"/>
              </a:ext>
            </a:extLst>
          </p:cNvPr>
          <p:cNvSpPr txBox="1"/>
          <p:nvPr/>
        </p:nvSpPr>
        <p:spPr>
          <a:xfrm>
            <a:off x="6196599" y="1256057"/>
            <a:ext cx="5547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LOGHI UTILI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 descr="Immagine che contiene testo, logo, Carattere, schermata&#10;&#10;Descrizione generata automaticamente">
            <a:extLst>
              <a:ext uri="{FF2B5EF4-FFF2-40B4-BE49-F238E27FC236}">
                <a16:creationId xmlns:a16="http://schemas.microsoft.com/office/drawing/2014/main" id="{5F24BAC1-A132-756B-C058-D38176617A8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81312"/>
            <a:ext cx="5783339" cy="4088563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1B716D99-B921-4814-B0BE-99DD341546CE}"/>
              </a:ext>
            </a:extLst>
          </p:cNvPr>
          <p:cNvSpPr/>
          <p:nvPr/>
        </p:nvSpPr>
        <p:spPr>
          <a:xfrm>
            <a:off x="731219" y="3002263"/>
            <a:ext cx="4702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presentation can be in English or Italian and customized by the Author</a:t>
            </a:r>
          </a:p>
        </p:txBody>
      </p:sp>
    </p:spTree>
    <p:extLst>
      <p:ext uri="{BB962C8B-B14F-4D97-AF65-F5344CB8AC3E}">
        <p14:creationId xmlns:p14="http://schemas.microsoft.com/office/powerpoint/2010/main" val="3576018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 TODARO</dc:creator>
  <cp:lastModifiedBy>Marco D'ORIA</cp:lastModifiedBy>
  <cp:revision>3</cp:revision>
  <dcterms:created xsi:type="dcterms:W3CDTF">2024-07-11T13:32:50Z</dcterms:created>
  <dcterms:modified xsi:type="dcterms:W3CDTF">2024-07-23T13:48:33Z</dcterms:modified>
</cp:coreProperties>
</file>